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94" r:id="rId9"/>
    <p:sldId id="293" r:id="rId10"/>
    <p:sldId id="262" r:id="rId11"/>
    <p:sldId id="265" r:id="rId12"/>
    <p:sldId id="266" r:id="rId13"/>
    <p:sldId id="270" r:id="rId14"/>
    <p:sldId id="273" r:id="rId15"/>
    <p:sldId id="274" r:id="rId16"/>
    <p:sldId id="267" r:id="rId17"/>
    <p:sldId id="275" r:id="rId18"/>
    <p:sldId id="277" r:id="rId19"/>
    <p:sldId id="278" r:id="rId20"/>
    <p:sldId id="292" r:id="rId21"/>
    <p:sldId id="281" r:id="rId22"/>
    <p:sldId id="295" r:id="rId23"/>
    <p:sldId id="282" r:id="rId24"/>
    <p:sldId id="283" r:id="rId25"/>
    <p:sldId id="276" r:id="rId26"/>
    <p:sldId id="279" r:id="rId27"/>
    <p:sldId id="289" r:id="rId28"/>
    <p:sldId id="280" r:id="rId29"/>
    <p:sldId id="284" r:id="rId30"/>
    <p:sldId id="285" r:id="rId31"/>
    <p:sldId id="286" r:id="rId32"/>
    <p:sldId id="287" r:id="rId33"/>
    <p:sldId id="288" r:id="rId34"/>
    <p:sldId id="291" r:id="rId35"/>
    <p:sldId id="27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888738" y="42775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0" y="5646674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75A147-5787-48B6-FB52-08C0014EC682}"/>
              </a:ext>
            </a:extLst>
          </p:cNvPr>
          <p:cNvSpPr txBox="1"/>
          <p:nvPr/>
        </p:nvSpPr>
        <p:spPr>
          <a:xfrm>
            <a:off x="4124907" y="4985012"/>
            <a:ext cx="3866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wenjieleenju@gmail.com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A2C4E-4746-53CB-91BB-1CEDFF0E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43245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B175F-2264-8631-22A4-E56551E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381310-C6DF-B265-64E7-B6B1141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BFEB08-B90A-8BB2-CBB1-5A06E77A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D06E-F585-0588-E911-6BD50140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表示触发更复杂的多步推理能力，适合需要逻辑链分析的场景，比如数学和物理题推导、文学作品隐喻分析、编程问题架构设计、需要分步骤解释的操作指南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3BD5B-D108-562B-A4AA-22DF9EB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05D5-1D86-B940-1FF8-67157953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1685F1-22A2-6D01-13EE-0222C416B8E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DED94C-8376-D2B9-90AF-574EF5FB72C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4C30A-BFF8-EDDF-EA28-640915A5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5" y="1474940"/>
            <a:ext cx="10685505" cy="373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5DB05B-F511-9172-F34A-62CE6ABC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7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EEA05EC-06EC-2DE9-4ECC-D43330F6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5277-EEAD-5719-2C38-806A9591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90A1BC5-5C27-BB02-F31C-C57AACAB96C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6CCE06-7345-6904-2E94-72A9AB2DEC1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8CD9BF-2780-8E20-18A4-1B696C2A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71F29C-5FAE-E68F-F430-AB9CDB31E0D5}"/>
              </a:ext>
            </a:extLst>
          </p:cNvPr>
          <p:cNvSpPr txBox="1"/>
          <p:nvPr/>
        </p:nvSpPr>
        <p:spPr>
          <a:xfrm>
            <a:off x="2572560" y="1170273"/>
            <a:ext cx="6800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添加一下具体比如体制内公文写作的内容以及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DCB38B-96DD-1816-3CBF-7ACA4C5C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1" y="1570383"/>
            <a:ext cx="4698678" cy="53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1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9246D-ABF2-2D7B-ACED-FB856673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1D24-1458-18EC-0A89-F5EAF6E8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FB31A2-12A0-E9AD-30B3-F093C0E0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7A856-6E5E-E76D-EBE5-CE72F32E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60771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0D9FA-65F4-D75A-0AF0-775E5918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99" y="1175205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FE374-535D-3DA3-B62E-2C1ADFAF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59E4CB-BD65-FCC7-384B-A7E33CC5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4E7FAE-1807-477A-7342-AD79301F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9B731E-DAC9-1FA8-FE7E-0B22A17D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A20CA4-77E4-9EB1-4D27-1858E48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08" y="1261913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306271" y="9814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91AF3-E449-EAD4-23F9-A40ECC3F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051114-75E2-6548-9CA9-B9E6CAE1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89" y="3338207"/>
            <a:ext cx="5390322" cy="33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0" y="74529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>
            <a:off x="8087285" y="2456313"/>
            <a:ext cx="1" cy="4158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59688-BEE1-546A-3EAB-245CCCF5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B0BE32F-EBFB-F451-996F-30BAA3A14E51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146782-3992-236F-3193-6DAFEF11E50B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5A894C-49D2-2A47-2239-C870F635B3DE}"/>
              </a:ext>
            </a:extLst>
          </p:cNvPr>
          <p:cNvSpPr txBox="1"/>
          <p:nvPr/>
        </p:nvSpPr>
        <p:spPr>
          <a:xfrm>
            <a:off x="3845127" y="2966567"/>
            <a:ext cx="450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添加一下课本中大模型的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tokenizer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的过程</a:t>
            </a:r>
          </a:p>
        </p:txBody>
      </p:sp>
    </p:spTree>
    <p:extLst>
      <p:ext uri="{BB962C8B-B14F-4D97-AF65-F5344CB8AC3E}">
        <p14:creationId xmlns:p14="http://schemas.microsoft.com/office/powerpoint/2010/main" val="288806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D5D62-5812-8D42-9896-4AB629E6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255DE3-EA23-0DC9-9141-CAD1D0D59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076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1028</TotalTime>
  <Words>1843</Words>
  <Application>Microsoft Macintosh PowerPoint</Application>
  <PresentationFormat>宽屏</PresentationFormat>
  <Paragraphs>245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264</cp:revision>
  <dcterms:created xsi:type="dcterms:W3CDTF">2025-02-23T01:47:23Z</dcterms:created>
  <dcterms:modified xsi:type="dcterms:W3CDTF">2025-02-26T15:12:12Z</dcterms:modified>
</cp:coreProperties>
</file>